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4" r:id="rId3"/>
    <p:sldId id="266" r:id="rId4"/>
    <p:sldId id="269" r:id="rId5"/>
    <p:sldId id="265" r:id="rId6"/>
    <p:sldId id="270" r:id="rId7"/>
    <p:sldId id="262" r:id="rId8"/>
    <p:sldId id="272" r:id="rId9"/>
    <p:sldId id="276" r:id="rId10"/>
    <p:sldId id="275" r:id="rId11"/>
    <p:sldId id="274" r:id="rId12"/>
    <p:sldId id="277" r:id="rId13"/>
    <p:sldId id="280" r:id="rId14"/>
    <p:sldId id="281" r:id="rId15"/>
    <p:sldId id="282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B08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670" y="-8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1B787-A5AD-4D30-B215-3FFC581EC60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D814A-48F1-434C-B737-E218AF3DFF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D814A-48F1-434C-B737-E218AF3DFF0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D814A-48F1-434C-B737-E218AF3DFF0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F49F-608E-4F95-9D15-7CA0948E2F1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5DA1E-27E0-4293-AC19-61B7272F2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F49F-608E-4F95-9D15-7CA0948E2F1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5DA1E-27E0-4293-AC19-61B7272F2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F49F-608E-4F95-9D15-7CA0948E2F1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5DA1E-27E0-4293-AC19-61B7272F2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F49F-608E-4F95-9D15-7CA0948E2F1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5DA1E-27E0-4293-AC19-61B7272F2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F49F-608E-4F95-9D15-7CA0948E2F1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5DA1E-27E0-4293-AC19-61B7272F2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F49F-608E-4F95-9D15-7CA0948E2F1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5DA1E-27E0-4293-AC19-61B7272F2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F49F-608E-4F95-9D15-7CA0948E2F1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5DA1E-27E0-4293-AC19-61B7272F2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F49F-608E-4F95-9D15-7CA0948E2F1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5DA1E-27E0-4293-AC19-61B7272F2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F49F-608E-4F95-9D15-7CA0948E2F1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5DA1E-27E0-4293-AC19-61B7272F2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F49F-608E-4F95-9D15-7CA0948E2F1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5DA1E-27E0-4293-AC19-61B7272F2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F49F-608E-4F95-9D15-7CA0948E2F1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5DA1E-27E0-4293-AC19-61B7272F2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7F49F-608E-4F95-9D15-7CA0948E2F1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5DA1E-27E0-4293-AC19-61B7272F2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\Desktop\57abc4a44ee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908720"/>
            <a:ext cx="84249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Использование  наглядного материала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формирования позитивных установок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 различным видам труда и творчества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детей дошкольного возраста.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Бурлакова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О.В.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МБДОУ ДС №29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г.Кузнецк. (3корпус)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123\Desktop\0001-002-Priznaki-uchitel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1" y="69269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Художественная литература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123\Desktop\фото мэо\IMG_4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836712"/>
            <a:ext cx="3742200" cy="2494800"/>
          </a:xfrm>
          <a:prstGeom prst="round2Diag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3074" name="Picture 2" descr="C:\Users\123\Desktop\фото мэо\IMG_40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72816"/>
            <a:ext cx="4320000" cy="2880000"/>
          </a:xfrm>
          <a:prstGeom prst="round2Diag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3077" name="Picture 5" descr="C:\Users\123\Desktop\фото мэо\IMG_40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501008"/>
            <a:ext cx="3742200" cy="2494800"/>
          </a:xfrm>
          <a:prstGeom prst="round2DiagRect">
            <a:avLst/>
          </a:prstGeom>
          <a:noFill/>
          <a:ln w="57150">
            <a:solidFill>
              <a:srgbClr val="FFC00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123\Desktop\0001-002-Priznaki-uchitel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404664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Игровые ситуации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123\Desktop\фото мэо\IMG_4074.JPG"/>
          <p:cNvPicPr>
            <a:picLocks noChangeAspect="1" noChangeArrowheads="1"/>
          </p:cNvPicPr>
          <p:nvPr/>
        </p:nvPicPr>
        <p:blipFill>
          <a:blip r:embed="rId3" cstate="print"/>
          <a:srcRect t="5085" r="15311"/>
          <a:stretch>
            <a:fillRect/>
          </a:stretch>
        </p:blipFill>
        <p:spPr bwMode="auto">
          <a:xfrm>
            <a:off x="611560" y="1052736"/>
            <a:ext cx="3372805" cy="2520000"/>
          </a:xfrm>
          <a:prstGeom prst="round2Diag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5123" name="Picture 3" descr="C:\Users\123\Desktop\фото мэо\IMG_40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789040"/>
            <a:ext cx="3726000" cy="2484000"/>
          </a:xfrm>
          <a:prstGeom prst="round2Diag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5124" name="Picture 4" descr="C:\Users\123\Desktop\фото мэо\IMG_40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908720"/>
            <a:ext cx="3742200" cy="2494800"/>
          </a:xfrm>
          <a:prstGeom prst="round2Diag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5125" name="Picture 5" descr="C:\Users\123\Desktop\фото мэо\IMG_3939.JPG"/>
          <p:cNvPicPr>
            <a:picLocks noChangeAspect="1" noChangeArrowheads="1"/>
          </p:cNvPicPr>
          <p:nvPr/>
        </p:nvPicPr>
        <p:blipFill>
          <a:blip r:embed="rId6" cstate="print"/>
          <a:srcRect b="16158"/>
          <a:stretch>
            <a:fillRect/>
          </a:stretch>
        </p:blipFill>
        <p:spPr bwMode="auto">
          <a:xfrm>
            <a:off x="5724128" y="3645024"/>
            <a:ext cx="3178408" cy="2340000"/>
          </a:xfrm>
          <a:prstGeom prst="round2DiagRect">
            <a:avLst/>
          </a:prstGeom>
          <a:noFill/>
          <a:ln w="57150">
            <a:solidFill>
              <a:srgbClr val="FFC00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23\Desktop\0001-002-Priznaki-uchitel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620688"/>
            <a:ext cx="4603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Экскурсии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Наблюдения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123\Desktop\фото мэо\IMG_3973.JPG"/>
          <p:cNvPicPr>
            <a:picLocks noChangeAspect="1" noChangeArrowheads="1"/>
          </p:cNvPicPr>
          <p:nvPr/>
        </p:nvPicPr>
        <p:blipFill>
          <a:blip r:embed="rId3" cstate="print"/>
          <a:srcRect l="1258"/>
          <a:stretch>
            <a:fillRect/>
          </a:stretch>
        </p:blipFill>
        <p:spPr bwMode="auto">
          <a:xfrm>
            <a:off x="730623" y="3212976"/>
            <a:ext cx="3695145" cy="2494800"/>
          </a:xfrm>
          <a:prstGeom prst="round2Diag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5" name="Picture 3" descr="C:\Users\123\Desktop\Бурлакова фото 2015\DSC08312.JPG"/>
          <p:cNvPicPr>
            <a:picLocks noChangeAspect="1" noChangeArrowheads="1"/>
          </p:cNvPicPr>
          <p:nvPr/>
        </p:nvPicPr>
        <p:blipFill>
          <a:blip r:embed="rId4" cstate="print"/>
          <a:srcRect l="3170" t="19013"/>
          <a:stretch>
            <a:fillRect/>
          </a:stretch>
        </p:blipFill>
        <p:spPr bwMode="auto">
          <a:xfrm>
            <a:off x="4788024" y="3645024"/>
            <a:ext cx="4074655" cy="2556000"/>
          </a:xfrm>
          <a:prstGeom prst="round2DiagRect">
            <a:avLst/>
          </a:prstGeom>
          <a:noFill/>
          <a:ln w="57150">
            <a:solidFill>
              <a:srgbClr val="FFC000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6" name="Picture 4" descr="I:\9 Мая\DSC05766.JPG"/>
          <p:cNvPicPr>
            <a:picLocks noChangeAspect="1" noChangeArrowheads="1"/>
          </p:cNvPicPr>
          <p:nvPr/>
        </p:nvPicPr>
        <p:blipFill>
          <a:blip r:embed="rId5" cstate="print"/>
          <a:srcRect t="8749" r="20779"/>
          <a:stretch>
            <a:fillRect/>
          </a:stretch>
        </p:blipFill>
        <p:spPr bwMode="auto">
          <a:xfrm>
            <a:off x="5868144" y="692696"/>
            <a:ext cx="2928014" cy="2529474"/>
          </a:xfrm>
          <a:prstGeom prst="round2Diag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3074" name="Picture 2" descr="C:\Users\123\Desktop\фото мэо\IMG_4010.JPG"/>
          <p:cNvPicPr>
            <a:picLocks noChangeAspect="1" noChangeArrowheads="1"/>
          </p:cNvPicPr>
          <p:nvPr/>
        </p:nvPicPr>
        <p:blipFill>
          <a:blip r:embed="rId6" cstate="print"/>
          <a:srcRect l="9405" t="1066" r="5249"/>
          <a:stretch>
            <a:fillRect/>
          </a:stretch>
        </p:blipFill>
        <p:spPr bwMode="auto">
          <a:xfrm>
            <a:off x="2267744" y="620688"/>
            <a:ext cx="3447133" cy="2664000"/>
          </a:xfrm>
          <a:prstGeom prst="round2DiagRect">
            <a:avLst/>
          </a:prstGeom>
          <a:noFill/>
          <a:ln w="57150">
            <a:solidFill>
              <a:srgbClr val="FFC00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23\Desktop\0001-002-Priznaki-uchitel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620688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Положительная мотивация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Коллекционирование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23\Desktop\фото мэо\IMG_4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3742200" cy="2494800"/>
          </a:xfrm>
          <a:prstGeom prst="round2Diag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2051" name="Picture 3" descr="C:\Users\123\Desktop\фото мэо\IMG_40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764704"/>
            <a:ext cx="3742200" cy="2494800"/>
          </a:xfrm>
          <a:prstGeom prst="round2Diag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4" name="Picture 2" descr="C:\Users\123\Desktop\фото МО\DSC06781.JPG"/>
          <p:cNvPicPr>
            <a:picLocks noChangeAspect="1" noChangeArrowheads="1"/>
          </p:cNvPicPr>
          <p:nvPr/>
        </p:nvPicPr>
        <p:blipFill>
          <a:blip r:embed="rId5" cstate="print"/>
          <a:srcRect t="14582" r="8640"/>
          <a:stretch>
            <a:fillRect/>
          </a:stretch>
        </p:blipFill>
        <p:spPr bwMode="auto">
          <a:xfrm>
            <a:off x="4788024" y="3501008"/>
            <a:ext cx="3696425" cy="2592000"/>
          </a:xfrm>
          <a:prstGeom prst="round2DiagRect">
            <a:avLst/>
          </a:prstGeom>
          <a:noFill/>
          <a:ln w="57150">
            <a:solidFill>
              <a:srgbClr val="FFC00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23\Desktop\0001-002-Priznaki-uchitel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62068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23\Desktop\фото мэо\IMG_4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08720"/>
            <a:ext cx="4050000" cy="2700000"/>
          </a:xfrm>
          <a:prstGeom prst="round2Diag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1026" name="Picture 2" descr="C:\Users\123\Desktop\фото мэо\IMG_40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861048"/>
            <a:ext cx="3742200" cy="2494800"/>
          </a:xfrm>
          <a:prstGeom prst="round2Diag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1027" name="Picture 3" descr="C:\Users\123\Desktop\фото мэо\IMG_4089.JPG"/>
          <p:cNvPicPr>
            <a:picLocks noChangeAspect="1" noChangeArrowheads="1"/>
          </p:cNvPicPr>
          <p:nvPr/>
        </p:nvPicPr>
        <p:blipFill>
          <a:blip r:embed="rId5" cstate="print"/>
          <a:srcRect b="16486"/>
          <a:stretch>
            <a:fillRect/>
          </a:stretch>
        </p:blipFill>
        <p:spPr bwMode="auto">
          <a:xfrm>
            <a:off x="251520" y="1340768"/>
            <a:ext cx="4396879" cy="2448000"/>
          </a:xfrm>
          <a:prstGeom prst="round2DiagRect">
            <a:avLst/>
          </a:prstGeom>
          <a:noFill/>
          <a:ln w="57150">
            <a:solidFill>
              <a:srgbClr val="FFC000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23\Desktop\0001-002-Priznaki-uchitel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75856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404664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Детско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взрослые образовательные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события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I:\fYr82MJLq0k.jpg"/>
          <p:cNvPicPr>
            <a:picLocks noChangeAspect="1" noChangeArrowheads="1"/>
          </p:cNvPicPr>
          <p:nvPr/>
        </p:nvPicPr>
        <p:blipFill>
          <a:blip r:embed="rId3" cstate="print"/>
          <a:srcRect l="1973" r="11838"/>
          <a:stretch>
            <a:fillRect/>
          </a:stretch>
        </p:blipFill>
        <p:spPr bwMode="auto">
          <a:xfrm>
            <a:off x="467544" y="908720"/>
            <a:ext cx="3433520" cy="2988000"/>
          </a:xfrm>
          <a:prstGeom prst="round2DiagRect">
            <a:avLst/>
          </a:prstGeom>
          <a:noFill/>
        </p:spPr>
      </p:pic>
      <p:pic>
        <p:nvPicPr>
          <p:cNvPr id="30723" name="Picture 3" descr="C:\Users\123\Desktop\(дет сад)\младш и сред. гр. 17 фото\SDC11969.JPG"/>
          <p:cNvPicPr>
            <a:picLocks noChangeAspect="1" noChangeArrowheads="1"/>
          </p:cNvPicPr>
          <p:nvPr/>
        </p:nvPicPr>
        <p:blipFill>
          <a:blip r:embed="rId4" cstate="print"/>
          <a:srcRect b="4861"/>
          <a:stretch>
            <a:fillRect/>
          </a:stretch>
        </p:blipFill>
        <p:spPr bwMode="auto">
          <a:xfrm>
            <a:off x="5652120" y="4005064"/>
            <a:ext cx="3168000" cy="2260513"/>
          </a:xfrm>
          <a:prstGeom prst="round2DiagRect">
            <a:avLst/>
          </a:prstGeom>
          <a:noFill/>
        </p:spPr>
      </p:pic>
      <p:pic>
        <p:nvPicPr>
          <p:cNvPr id="30724" name="Picture 4" descr="C:\Users\123\Desktop\(дет сад)\младш и сред. гр. 17 фото\SDC11966.JPG"/>
          <p:cNvPicPr>
            <a:picLocks noChangeAspect="1" noChangeArrowheads="1"/>
          </p:cNvPicPr>
          <p:nvPr/>
        </p:nvPicPr>
        <p:blipFill>
          <a:blip r:embed="rId5" cstate="print"/>
          <a:srcRect b="6805"/>
          <a:stretch>
            <a:fillRect/>
          </a:stretch>
        </p:blipFill>
        <p:spPr bwMode="auto">
          <a:xfrm>
            <a:off x="2051720" y="4149080"/>
            <a:ext cx="3168000" cy="2080102"/>
          </a:xfrm>
          <a:prstGeom prst="rect">
            <a:avLst/>
          </a:prstGeom>
          <a:noFill/>
        </p:spPr>
      </p:pic>
      <p:pic>
        <p:nvPicPr>
          <p:cNvPr id="30725" name="Picture 5" descr="C:\Users\123\Desktop\(дет сад)\младш и сред. гр. 17 фото\SDC11967.JPG"/>
          <p:cNvPicPr>
            <a:picLocks noChangeAspect="1" noChangeArrowheads="1"/>
          </p:cNvPicPr>
          <p:nvPr/>
        </p:nvPicPr>
        <p:blipFill>
          <a:blip r:embed="rId6" cstate="print"/>
          <a:srcRect l="31934" t="14970" b="5444"/>
          <a:stretch>
            <a:fillRect/>
          </a:stretch>
        </p:blipFill>
        <p:spPr bwMode="auto">
          <a:xfrm>
            <a:off x="5508104" y="908720"/>
            <a:ext cx="3202084" cy="2808000"/>
          </a:xfrm>
          <a:prstGeom prst="rect">
            <a:avLst/>
          </a:prstGeom>
          <a:noFill/>
        </p:spPr>
      </p:pic>
      <p:pic>
        <p:nvPicPr>
          <p:cNvPr id="30729" name="Picture 9" descr="https://img-fotki.yandex.ru/get/15516/200418627.3a/0_111e33_201715c_orig.png"/>
          <p:cNvPicPr>
            <a:picLocks noChangeAspect="1" noChangeArrowheads="1"/>
          </p:cNvPicPr>
          <p:nvPr/>
        </p:nvPicPr>
        <p:blipFill>
          <a:blip r:embed="rId7" cstate="print"/>
          <a:srcRect b="41850"/>
          <a:stretch>
            <a:fillRect/>
          </a:stretch>
        </p:blipFill>
        <p:spPr bwMode="auto">
          <a:xfrm>
            <a:off x="6948264" y="5949280"/>
            <a:ext cx="1700787" cy="209340"/>
          </a:xfrm>
          <a:prstGeom prst="rect">
            <a:avLst/>
          </a:prstGeom>
          <a:noFill/>
        </p:spPr>
      </p:pic>
      <p:pic>
        <p:nvPicPr>
          <p:cNvPr id="30737" name="Picture 17" descr="http://img-fotki.yandex.ru/get/6620/16969765.97/0_6a7cc_5eb7c9ad_L.png"/>
          <p:cNvPicPr>
            <a:picLocks noChangeAspect="1" noChangeArrowheads="1"/>
          </p:cNvPicPr>
          <p:nvPr/>
        </p:nvPicPr>
        <p:blipFill>
          <a:blip r:embed="rId8" cstate="print"/>
          <a:srcRect b="2409"/>
          <a:stretch>
            <a:fillRect/>
          </a:stretch>
        </p:blipFill>
        <p:spPr bwMode="auto">
          <a:xfrm>
            <a:off x="5220072" y="836712"/>
            <a:ext cx="3609934" cy="2844000"/>
          </a:xfrm>
          <a:prstGeom prst="rect">
            <a:avLst/>
          </a:prstGeom>
          <a:noFill/>
        </p:spPr>
      </p:pic>
      <p:pic>
        <p:nvPicPr>
          <p:cNvPr id="30739" name="Picture 19" descr="http://img-fotki.yandex.ru/get/6620/16969765.97/0_6a7cc_5eb7c9ad_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1680" y="4005064"/>
            <a:ext cx="3816424" cy="2304256"/>
          </a:xfrm>
          <a:prstGeom prst="rect">
            <a:avLst/>
          </a:prstGeom>
          <a:noFill/>
        </p:spPr>
      </p:pic>
      <p:pic>
        <p:nvPicPr>
          <p:cNvPr id="30741" name="Picture 21" descr="http://img-fotki.yandex.ru/get/6620/16969765.97/0_6a7cc_5eb7c9ad_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836712"/>
            <a:ext cx="3960440" cy="3096344"/>
          </a:xfrm>
          <a:prstGeom prst="round2DiagRect">
            <a:avLst/>
          </a:prstGeom>
          <a:noFill/>
        </p:spPr>
      </p:pic>
      <p:pic>
        <p:nvPicPr>
          <p:cNvPr id="18" name="Picture 21" descr="http://img-fotki.yandex.ru/get/6620/16969765.97/0_6a7cc_5eb7c9ad_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3789040"/>
            <a:ext cx="3341310" cy="2556000"/>
          </a:xfrm>
          <a:prstGeom prst="round2Diag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C:\Users\123\Desktop\57abc4a44ee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054049" y="1412776"/>
            <a:ext cx="70359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23\Desktop\0001-002-Priznaki-uchitel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478429"/>
            <a:ext cx="820891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ФЕДЕРАДЬНЫЙ ЗАКОН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 273 – ФЗ ОТ 29 ДЕКАБРЯ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2012 ГОДА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Глава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 Статья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10. п. 4.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Дошкольное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образование является первым уровнем общего образования.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aseline="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348880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Статья 64. п. 1.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образование направлено на формирование общей культуры,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развитие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физических, интеллектуальных, нравственных, эстетических и личностных качеств, формирование предпосылок учебной деятельности, сохранение и укрепление здоровья детей дошкольного возраста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23\Desktop\0001-002-Priznaki-uchitel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883444"/>
            <a:ext cx="68042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Методические требования :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67544" y="1585836"/>
            <a:ext cx="8496944" cy="31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6700" marR="0" lvl="0" indent="-266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озрастные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особенности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детей.</a:t>
            </a:r>
          </a:p>
          <a:p>
            <a:pPr marL="266700" marR="0" lvl="0" indent="-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аглядные пособия должны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вестись с учетом ООД. </a:t>
            </a:r>
          </a:p>
          <a:p>
            <a:pPr marL="266700" marR="0" lvl="0" indent="-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азнообразие пособий по каждой теме.</a:t>
            </a:r>
          </a:p>
          <a:p>
            <a:pPr marL="266700" marR="0" lvl="0" indent="-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азвивающий характер.</a:t>
            </a:r>
          </a:p>
          <a:p>
            <a:pPr marL="266700" marR="0" lvl="0" indent="-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езопасность пособий. </a:t>
            </a:r>
          </a:p>
          <a:p>
            <a:pPr marL="266700" indent="-266700" algn="just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Достаточное количество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66700" indent="-266700" algn="just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Эстетичность.</a:t>
            </a:r>
          </a:p>
          <a:p>
            <a:pPr marL="266700" marR="0" lvl="0" indent="-2667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Побуждающие к проявлению 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максимальной активности и самостоятельности воспитанников.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23\Desktop\0001-002-Priznaki-uchitel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1720" y="548680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Виды наглядного материала:</a:t>
            </a:r>
          </a:p>
          <a:p>
            <a:pPr algn="ctr"/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052736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Тематические альбомы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123\Desktop\фото мэо\IMG_4025.JPG">
            <a:hlinkClick r:id="" action="ppaction://hlinkshowjump?jump=first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2856"/>
            <a:ext cx="4050000" cy="2700000"/>
          </a:xfrm>
          <a:prstGeom prst="round2Diag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20484" name="Picture 4" descr="C:\Users\123\Desktop\фото мэо\IMG_39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268760"/>
            <a:ext cx="3859388" cy="2700000"/>
          </a:xfrm>
          <a:prstGeom prst="round2Diag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1028" name="Picture 4" descr="C:\Users\123\Desktop\фото мэо\IMG_40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789040"/>
            <a:ext cx="3742200" cy="2494800"/>
          </a:xfrm>
          <a:prstGeom prst="round2DiagRect">
            <a:avLst/>
          </a:prstGeom>
          <a:noFill/>
          <a:ln w="57150">
            <a:solidFill>
              <a:srgbClr val="FFC0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23\Desktop\0001-002-Priznaki-uchitel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404664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Сюжетные и предметные               картинки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23\Desktop\фото мэо\IMG_39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620688"/>
            <a:ext cx="3510000" cy="2340000"/>
          </a:xfrm>
          <a:prstGeom prst="round2DiagRect">
            <a:avLst/>
          </a:prstGeom>
          <a:noFill/>
          <a:ln w="57150">
            <a:solidFill>
              <a:srgbClr val="FFC000"/>
            </a:solidFill>
            <a:prstDash val="solid"/>
          </a:ln>
        </p:spPr>
      </p:pic>
      <p:pic>
        <p:nvPicPr>
          <p:cNvPr id="2" name="Picture 2" descr="C:\Users\123\Desktop\фото мэо\IMG_4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340768"/>
            <a:ext cx="3834000" cy="2556000"/>
          </a:xfrm>
          <a:prstGeom prst="round2Diag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3" name="Picture 3" descr="C:\Users\123\Desktop\фото мэо\IMG_40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4005064"/>
            <a:ext cx="3510000" cy="2340000"/>
          </a:xfrm>
          <a:prstGeom prst="round2Diag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1026" name="Picture 2" descr="C:\Users\123\Desktop\фото мэо\IMG_3957.JPG"/>
          <p:cNvPicPr>
            <a:picLocks noChangeAspect="1" noChangeArrowheads="1"/>
          </p:cNvPicPr>
          <p:nvPr/>
        </p:nvPicPr>
        <p:blipFill>
          <a:blip r:embed="rId7" cstate="print"/>
          <a:srcRect l="13725" r="8804"/>
          <a:stretch>
            <a:fillRect/>
          </a:stretch>
        </p:blipFill>
        <p:spPr bwMode="auto">
          <a:xfrm>
            <a:off x="5796136" y="3356992"/>
            <a:ext cx="3179440" cy="2736000"/>
          </a:xfrm>
          <a:prstGeom prst="round2DiagRect">
            <a:avLst/>
          </a:prstGeom>
          <a:noFill/>
          <a:ln w="57150">
            <a:solidFill>
              <a:srgbClr val="FFC0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123\Desktop\0001-002-Priznaki-uchitel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404664"/>
            <a:ext cx="772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Информационно – коммуникативные технологии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23\Desktop\фото мэо\IMG_4108.JPG"/>
          <p:cNvPicPr>
            <a:picLocks noChangeAspect="1" noChangeArrowheads="1"/>
          </p:cNvPicPr>
          <p:nvPr/>
        </p:nvPicPr>
        <p:blipFill>
          <a:blip r:embed="rId3" cstate="print"/>
          <a:srcRect l="19630" t="1969" r="19521" b="9268"/>
          <a:stretch>
            <a:fillRect/>
          </a:stretch>
        </p:blipFill>
        <p:spPr bwMode="auto">
          <a:xfrm>
            <a:off x="5148064" y="1196752"/>
            <a:ext cx="3702162" cy="3600000"/>
          </a:xfrm>
          <a:prstGeom prst="round2Diag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1027" name="Picture 3" descr="I:\P11002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24744"/>
            <a:ext cx="4344000" cy="3258000"/>
          </a:xfrm>
          <a:prstGeom prst="round2Diag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4" name="Picture 3" descr="C:\Users\123\Desktop\Новая папка (13)\DSCN6531.JPG"/>
          <p:cNvPicPr>
            <a:picLocks noChangeAspect="1" noChangeArrowheads="1"/>
          </p:cNvPicPr>
          <p:nvPr/>
        </p:nvPicPr>
        <p:blipFill>
          <a:blip r:embed="rId5" cstate="print"/>
          <a:srcRect t="6512"/>
          <a:stretch>
            <a:fillRect/>
          </a:stretch>
        </p:blipFill>
        <p:spPr bwMode="auto">
          <a:xfrm>
            <a:off x="2699792" y="3645024"/>
            <a:ext cx="2818179" cy="2490486"/>
          </a:xfrm>
          <a:prstGeom prst="round2DiagRect">
            <a:avLst/>
          </a:prstGeom>
          <a:noFill/>
          <a:ln w="57150">
            <a:solidFill>
              <a:srgbClr val="FFC0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123\Desktop\0001-002-Priznaki-uchitel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03"/>
          </a:xfrm>
          <a:prstGeom prst="rect">
            <a:avLst/>
          </a:prstGeom>
          <a:noFill/>
        </p:spPr>
      </p:pic>
      <p:pic>
        <p:nvPicPr>
          <p:cNvPr id="3" name="Picture 2" descr="C:\Users\123\Desktop\Новая папка (13)\DSCN6530.JPG"/>
          <p:cNvPicPr>
            <a:picLocks noChangeAspect="1" noChangeArrowheads="1"/>
          </p:cNvPicPr>
          <p:nvPr/>
        </p:nvPicPr>
        <p:blipFill>
          <a:blip r:embed="rId3" cstate="print"/>
          <a:srcRect t="20651" r="9117"/>
          <a:stretch>
            <a:fillRect/>
          </a:stretch>
        </p:blipFill>
        <p:spPr bwMode="auto">
          <a:xfrm>
            <a:off x="251520" y="980728"/>
            <a:ext cx="3298633" cy="2160000"/>
          </a:xfrm>
          <a:prstGeom prst="round2Diag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4" name="Picture 5" descr="C:\Users\123\Desktop\Новая папка (13)\IMG_1138.JPG"/>
          <p:cNvPicPr>
            <a:picLocks noChangeAspect="1" noChangeArrowheads="1"/>
          </p:cNvPicPr>
          <p:nvPr/>
        </p:nvPicPr>
        <p:blipFill>
          <a:blip r:embed="rId4" cstate="print"/>
          <a:srcRect l="3364" t="12626" r="7568"/>
          <a:stretch>
            <a:fillRect/>
          </a:stretch>
        </p:blipFill>
        <p:spPr bwMode="auto">
          <a:xfrm>
            <a:off x="179512" y="3356992"/>
            <a:ext cx="2930935" cy="2340000"/>
          </a:xfrm>
          <a:prstGeom prst="round2Diag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7" name="Picture 2" descr="C:\Users\123\Desktop\Новая папка (18)\DSCN2451.JPG"/>
          <p:cNvPicPr>
            <a:picLocks noChangeAspect="1" noChangeArrowheads="1"/>
          </p:cNvPicPr>
          <p:nvPr/>
        </p:nvPicPr>
        <p:blipFill>
          <a:blip r:embed="rId5" cstate="print"/>
          <a:srcRect l="5645" t="15045" r="6452"/>
          <a:stretch>
            <a:fillRect/>
          </a:stretch>
        </p:blipFill>
        <p:spPr bwMode="auto">
          <a:xfrm>
            <a:off x="5796136" y="4149080"/>
            <a:ext cx="3128829" cy="2268000"/>
          </a:xfrm>
          <a:prstGeom prst="round2Diag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10" name="Picture 4" descr="C:\Users\123\Desktop\Новая папка (18)\DSCN6230.JPG"/>
          <p:cNvPicPr>
            <a:picLocks noChangeAspect="1" noChangeArrowheads="1"/>
          </p:cNvPicPr>
          <p:nvPr/>
        </p:nvPicPr>
        <p:blipFill>
          <a:blip r:embed="rId6" cstate="print"/>
          <a:srcRect l="4559" t="14577"/>
          <a:stretch>
            <a:fillRect/>
          </a:stretch>
        </p:blipFill>
        <p:spPr bwMode="auto">
          <a:xfrm>
            <a:off x="5724128" y="1700808"/>
            <a:ext cx="3217739" cy="2160000"/>
          </a:xfrm>
          <a:prstGeom prst="round2DiagRect">
            <a:avLst/>
          </a:prstGeom>
          <a:noFill/>
          <a:ln w="57150">
            <a:solidFill>
              <a:srgbClr val="FFC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707904" y="476672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Настольно – печатные игры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Сюжетно – ролевые игры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Users\123\Desktop\фото мэо\IMG_396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3068960"/>
            <a:ext cx="3240000" cy="2160000"/>
          </a:xfrm>
          <a:prstGeom prst="round2DiagRect">
            <a:avLst/>
          </a:prstGeom>
          <a:noFill/>
          <a:ln w="57150">
            <a:solidFill>
              <a:srgbClr val="FFC00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123\Desktop\0001-002-Priznaki-uchitel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620688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algn="ctr"/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3663"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Опорные схемы</a:t>
            </a:r>
          </a:p>
        </p:txBody>
      </p:sp>
      <p:pic>
        <p:nvPicPr>
          <p:cNvPr id="4098" name="Picture 2" descr="C:\Users\123\Desktop\фото мэо\IMG_4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620688"/>
            <a:ext cx="3742200" cy="2494800"/>
          </a:xfrm>
          <a:prstGeom prst="round2Diag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4100" name="Picture 4" descr="C:\Users\123\Desktop\фото мэо\IMG_4067.JPG"/>
          <p:cNvPicPr>
            <a:picLocks noChangeAspect="1" noChangeArrowheads="1"/>
          </p:cNvPicPr>
          <p:nvPr/>
        </p:nvPicPr>
        <p:blipFill>
          <a:blip r:embed="rId4" cstate="print"/>
          <a:srcRect l="1969" r="16404"/>
          <a:stretch>
            <a:fillRect/>
          </a:stretch>
        </p:blipFill>
        <p:spPr bwMode="auto">
          <a:xfrm>
            <a:off x="5868144" y="2996952"/>
            <a:ext cx="3054647" cy="2494800"/>
          </a:xfrm>
          <a:prstGeom prst="round2Diag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4101" name="Picture 5" descr="C:\Users\123\Desktop\фото мэо\IMG_4084.JPG"/>
          <p:cNvPicPr>
            <a:picLocks noChangeAspect="1" noChangeArrowheads="1"/>
          </p:cNvPicPr>
          <p:nvPr/>
        </p:nvPicPr>
        <p:blipFill>
          <a:blip r:embed="rId5" cstate="print"/>
          <a:srcRect t="7108" r="5331"/>
          <a:stretch>
            <a:fillRect/>
          </a:stretch>
        </p:blipFill>
        <p:spPr bwMode="auto">
          <a:xfrm>
            <a:off x="395536" y="1916832"/>
            <a:ext cx="2445904" cy="3600000"/>
          </a:xfrm>
          <a:prstGeom prst="round2Diag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4099" name="Picture 3" descr="C:\Users\123\Desktop\фото мэо\IMG_4060.JPG"/>
          <p:cNvPicPr>
            <a:picLocks noChangeAspect="1" noChangeArrowheads="1"/>
          </p:cNvPicPr>
          <p:nvPr/>
        </p:nvPicPr>
        <p:blipFill>
          <a:blip r:embed="rId6" cstate="print"/>
          <a:srcRect r="2461"/>
          <a:stretch>
            <a:fillRect/>
          </a:stretch>
        </p:blipFill>
        <p:spPr bwMode="auto">
          <a:xfrm>
            <a:off x="2339752" y="3573016"/>
            <a:ext cx="3650120" cy="2494800"/>
          </a:xfrm>
          <a:prstGeom prst="round2DiagRect">
            <a:avLst/>
          </a:prstGeom>
          <a:noFill/>
          <a:ln w="57150">
            <a:solidFill>
              <a:srgbClr val="FFC00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6876256" y="620688"/>
            <a:ext cx="2016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Чертежи</a:t>
            </a:r>
          </a:p>
          <a:p>
            <a:pPr marL="93663"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Алгоритмы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123\Desktop\0001-002-Priznaki-uchitel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123\Desktop\Новая папка (13)\DSC05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429000"/>
            <a:ext cx="3264000" cy="2448000"/>
          </a:xfrm>
          <a:prstGeom prst="round2DiagRect">
            <a:avLst/>
          </a:prstGeom>
          <a:noFill/>
          <a:ln w="57150">
            <a:solidFill>
              <a:srgbClr val="FFC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7504" y="476672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  творчества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 descr="C:\Users\123\Desktop\фото мэо\IMG_39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980728"/>
            <a:ext cx="3510000" cy="2340000"/>
          </a:xfrm>
          <a:prstGeom prst="round2Diag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7" name="Picture 3" descr="C:\Users\123\Desktop\Новая папка (13)\DSC059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3645024"/>
            <a:ext cx="3621024" cy="2715768"/>
          </a:xfrm>
          <a:prstGeom prst="round2Diag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8" name="Picture 2" descr="I:\весна 2014\DSC05888.JPG"/>
          <p:cNvPicPr>
            <a:picLocks noChangeAspect="1" noChangeArrowheads="1"/>
          </p:cNvPicPr>
          <p:nvPr/>
        </p:nvPicPr>
        <p:blipFill>
          <a:blip r:embed="rId6" cstate="print"/>
          <a:srcRect b="12764"/>
          <a:stretch>
            <a:fillRect/>
          </a:stretch>
        </p:blipFill>
        <p:spPr bwMode="auto">
          <a:xfrm>
            <a:off x="6876256" y="836712"/>
            <a:ext cx="2011776" cy="2340000"/>
          </a:xfrm>
          <a:prstGeom prst="round2Diag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27650" name="Picture 2" descr="C:\Users\123\Desktop\фото МО\P10702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052736"/>
            <a:ext cx="2592000" cy="3456000"/>
          </a:xfrm>
          <a:prstGeom prst="round2DiagRect">
            <a:avLst/>
          </a:prstGeom>
          <a:noFill/>
          <a:ln w="57150">
            <a:solidFill>
              <a:srgbClr val="FFC00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7994409</TotalTime>
  <Words>218</Words>
  <Application>Microsoft Office PowerPoint</Application>
  <PresentationFormat>Экран (4:3)</PresentationFormat>
  <Paragraphs>56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RePack by SPecialiST</cp:lastModifiedBy>
  <cp:revision>80</cp:revision>
  <dcterms:created xsi:type="dcterms:W3CDTF">2017-03-11T16:18:07Z</dcterms:created>
  <dcterms:modified xsi:type="dcterms:W3CDTF">2001-12-31T21:40:25Z</dcterms:modified>
</cp:coreProperties>
</file>